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495D7E1-9A2E-4CAE-8280-310B8B83D5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37A08175-AB97-4415-B919-02C0E5FC5AD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1315458-898D-499B-9602-6E8D167208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8D925467-1784-4BC7-B416-F9DF77DA8950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第八课 原住民信仰与祭典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一、所谓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，是指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…the so called…means…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所谓</a:t>
            </a:r>
            <a:r>
              <a:rPr lang="zh-TW" altLang="en-US" dirty="0"/>
              <a:t>「泛灵」，</a:t>
            </a:r>
            <a:r>
              <a:rPr lang="zh-TW" altLang="en-US" dirty="0">
                <a:solidFill>
                  <a:srgbClr val="FF0000"/>
                </a:solidFill>
              </a:rPr>
              <a:t>是指</a:t>
            </a:r>
            <a:r>
              <a:rPr lang="zh-TW" altLang="en-US" dirty="0"/>
              <a:t>自然界的植物、动物、山川、日月星辰等，都有灵魂。</a:t>
            </a: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所谓</a:t>
            </a:r>
            <a:r>
              <a:rPr lang="zh-TW" altLang="en-US" dirty="0"/>
              <a:t>高龄化社会，</a:t>
            </a:r>
            <a:r>
              <a:rPr lang="zh-TW" altLang="en-US" dirty="0">
                <a:solidFill>
                  <a:srgbClr val="FF0000"/>
                </a:solidFill>
              </a:rPr>
              <a:t>是指</a:t>
            </a:r>
            <a:r>
              <a:rPr lang="zh-TW" altLang="en-US" dirty="0"/>
              <a:t>一个国家六十五岁的人在全部人口中的比例达到百分之七以上。</a:t>
            </a: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所谓</a:t>
            </a:r>
            <a:r>
              <a:rPr lang="zh-TW" altLang="en-US" dirty="0"/>
              <a:t>连锁咖啡店，</a:t>
            </a:r>
            <a:r>
              <a:rPr lang="zh-TW" altLang="en-US" dirty="0">
                <a:solidFill>
                  <a:srgbClr val="FF0000"/>
                </a:solidFill>
              </a:rPr>
              <a:t>是指</a:t>
            </a:r>
            <a:r>
              <a:rPr lang="zh-TW" altLang="en-US" dirty="0"/>
              <a:t>一家咖啡店在很多国家或城市都开了分店。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为名｜</a:t>
            </a:r>
            <a:r>
              <a:rPr lang="en-US" altLang="zh-TW" dirty="0"/>
              <a:t>…adopt the name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丰年祭虽然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丰收</a:t>
            </a:r>
            <a:r>
              <a:rPr lang="zh-TW" altLang="en-US" dirty="0">
                <a:solidFill>
                  <a:srgbClr val="FF0000"/>
                </a:solidFill>
              </a:rPr>
              <a:t>为名</a:t>
            </a:r>
            <a:r>
              <a:rPr lang="zh-TW" altLang="en-US" dirty="0"/>
              <a:t>，但内容包括丰收、谢神与年龄阶级晋级仪式等。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很多公司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健康</a:t>
            </a:r>
            <a:r>
              <a:rPr lang="zh-TW" altLang="en-US" dirty="0">
                <a:solidFill>
                  <a:srgbClr val="FF0000"/>
                </a:solidFill>
              </a:rPr>
              <a:t>为名</a:t>
            </a:r>
            <a:r>
              <a:rPr lang="zh-TW" altLang="en-US" dirty="0"/>
              <a:t>，卖各种保健食品给消费者。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某些人认为涂鸦者只是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艺术</a:t>
            </a:r>
            <a:r>
              <a:rPr lang="zh-TW" altLang="en-US" dirty="0">
                <a:solidFill>
                  <a:srgbClr val="FF0000"/>
                </a:solidFill>
              </a:rPr>
              <a:t>为名</a:t>
            </a:r>
            <a:r>
              <a:rPr lang="zh-TW" altLang="en-US" dirty="0"/>
              <a:t>，其实他们破坏了城市的美观。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三、由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en-US" altLang="zh-TW" dirty="0"/>
              <a:t>V</a:t>
            </a:r>
            <a:r>
              <a:rPr lang="zh-TW" altLang="en-US" dirty="0"/>
              <a:t>｜</a:t>
            </a:r>
            <a:r>
              <a:rPr lang="en-US" altLang="zh-TW" dirty="0"/>
              <a:t>…(to be)…</a:t>
            </a:r>
            <a:r>
              <a:rPr lang="zh-TW" altLang="en-US" dirty="0"/>
              <a:t> </a:t>
            </a:r>
            <a:r>
              <a:rPr lang="en-US" altLang="zh-TW" dirty="0"/>
              <a:t>by…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在每年二月到三月之间，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船长带领举行祭典，召唤飞鱼到兰屿岛外海。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什么时候考试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老师决定。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饮食想要定时定量，应该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自己控制。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247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2026-04-24T08:27:06Z</dcterms:modified>
</cp:coreProperties>
</file>